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82" r:id="rId3"/>
    <p:sldId id="292" r:id="rId4"/>
    <p:sldId id="263" r:id="rId5"/>
    <p:sldId id="264" r:id="rId6"/>
    <p:sldId id="280" r:id="rId7"/>
    <p:sldId id="294" r:id="rId8"/>
    <p:sldId id="277" r:id="rId9"/>
    <p:sldId id="276" r:id="rId10"/>
    <p:sldId id="295" r:id="rId11"/>
    <p:sldId id="293" r:id="rId12"/>
    <p:sldId id="29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https://careerservices.upenn.edu/preparing-effective-resumes/undergraduates-student-resume-samples/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https://openai.com/blog/chatgpt-plus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0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22363"/>
            <a:ext cx="601270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You Should </a:t>
            </a:r>
            <a:br>
              <a:rPr lang="en-US" dirty="0"/>
            </a:br>
            <a:r>
              <a:rPr lang="en-US" b="1" dirty="0"/>
              <a:t>Upgrade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from ChatGPT Free </a:t>
            </a:r>
            <a:br>
              <a:rPr lang="en-US" dirty="0"/>
            </a:br>
            <a:r>
              <a:rPr lang="en-US" dirty="0"/>
              <a:t>to ChatGPT Plus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3373-4F9E-2F04-9A41-41B91AFD7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Universal Knowledge for the Price of </a:t>
            </a:r>
          </a:p>
          <a:p>
            <a:r>
              <a:rPr lang="en-US" dirty="0"/>
              <a:t>some burgers and fries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E9976-3188-FE08-FF49-FBE9673C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882" y="611881"/>
            <a:ext cx="5020434" cy="50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E0CE-99FB-A463-D6A5-4A485428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4DAD7-DAD4-3260-3AE5-456D8ECC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42" y="739303"/>
            <a:ext cx="5344267" cy="592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F1691-E496-0086-A53D-8BD11AA0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1" y="2265767"/>
            <a:ext cx="6209490" cy="23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8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D649-0BD4-E52F-3976-5EA75011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Canada</a:t>
            </a:r>
            <a:br>
              <a:rPr lang="en-US" dirty="0"/>
            </a:br>
            <a:r>
              <a:rPr lang="en-US" dirty="0"/>
              <a:t>Migration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828B3-3BC8-E84A-6A88-05874E5B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719847"/>
            <a:ext cx="5948431" cy="60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A511D-28E7-8ECC-4073-C4F72A49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" y="1487366"/>
            <a:ext cx="7955002" cy="368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8AAC4-D805-9AF2-B934-470984C8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411" y="1487366"/>
            <a:ext cx="4085308" cy="29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86C2-9DF2-55C0-2A1C-BE7A3E59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to ChatGPT Plus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95C29-3693-7DAE-5D50-98077C35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81" y="1825853"/>
            <a:ext cx="60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493F8-B949-33DB-A974-4E909020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Chat GPT Plus?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2D5F6-D07A-E7BC-3AB6-F8DA8EFD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2" y="2010911"/>
            <a:ext cx="3104762" cy="422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96A51-13A7-C945-811C-0D3FD2AD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63" y="1823107"/>
            <a:ext cx="4586239" cy="45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DCAD-92C1-ADFF-F8F9-61FEA4F1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 with 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9FFC5-7556-153C-2B6F-9762E7B6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5" y="2193701"/>
            <a:ext cx="4876190" cy="18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E4781-81C4-5466-B378-4E848277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31" y="1941305"/>
            <a:ext cx="6315819" cy="45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A6C8-FDFF-2839-334E-C4C7B73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 3: </a:t>
            </a:r>
            <a:br>
              <a:rPr lang="en-US" dirty="0"/>
            </a:br>
            <a:r>
              <a:rPr lang="en-US" dirty="0"/>
              <a:t>Generative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AD1A6-B607-2E52-CCF5-9F9757A5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57" y="746288"/>
            <a:ext cx="6509990" cy="5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5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CC52-1E21-5D22-4D78-F7EC5AF3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You need to Turn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E5E92-4BE7-0718-D909-F7C6AB33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64" y="2097088"/>
            <a:ext cx="2266667" cy="22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0D411-D15A-18E3-D2EA-B34004A8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00" y="2097088"/>
            <a:ext cx="6476190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9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7602-BD85-A04C-94C9-13EB09DC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78ED-785D-35FF-803F-6AAAD290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67" y="1756618"/>
            <a:ext cx="3009524" cy="238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55E59-E444-CA44-8C2D-6DA27EBC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67" y="4137570"/>
            <a:ext cx="4438095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85A3C-809C-4299-8114-2F551FBA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95" y="1306149"/>
            <a:ext cx="4228571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C05C-B2AF-C9DB-5693-9A8A873F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4F7F2-AB71-6A73-BED4-16889CB3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47" y="1633834"/>
            <a:ext cx="5538085" cy="2248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CB449-DE9C-A310-719D-27661E5A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73" y="3331438"/>
            <a:ext cx="3945559" cy="3215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E2AB4D-366A-83E3-0470-841C05D8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030" y="1146489"/>
            <a:ext cx="5400225" cy="54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37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932</TotalTime>
  <Words>157</Words>
  <PresentationFormat>Widescreen</PresentationFormat>
  <Paragraphs>23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Why You Should  Upgrade  from ChatGPT Free  to ChatGPT Plus</vt:lpstr>
      <vt:lpstr>PowerPoint Presentation</vt:lpstr>
      <vt:lpstr>Upgrading to ChatGPT Plus</vt:lpstr>
      <vt:lpstr>Why Use Chat GPT Plus?</vt:lpstr>
      <vt:lpstr>Browse with Bing</vt:lpstr>
      <vt:lpstr>Dall-E 3:  Generative Images</vt:lpstr>
      <vt:lpstr>Features You need to Turn on</vt:lpstr>
      <vt:lpstr>Plugins</vt:lpstr>
      <vt:lpstr>Advanced Data Analysis</vt:lpstr>
      <vt:lpstr>Advanced Data Analysis</vt:lpstr>
      <vt:lpstr>Data Analysis Canada Migration Demo</vt:lpstr>
      <vt:lpstr>Use the website, Get the mobile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2023-10-26T23:38:07Z</dcterms:created>
  <dcterms:modified xsi:type="dcterms:W3CDTF">2023-11-12T20:05:43Z</dcterms:modified>
</cp:coreProperties>
</file>